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96" r:id="rId2"/>
  </p:sldMasterIdLst>
  <p:notesMasterIdLst>
    <p:notesMasterId r:id="rId24"/>
  </p:notesMasterIdLst>
  <p:sldIdLst>
    <p:sldId id="256" r:id="rId3"/>
    <p:sldId id="282" r:id="rId4"/>
    <p:sldId id="270" r:id="rId5"/>
    <p:sldId id="281" r:id="rId6"/>
    <p:sldId id="283" r:id="rId7"/>
    <p:sldId id="284" r:id="rId8"/>
    <p:sldId id="285" r:id="rId9"/>
    <p:sldId id="286" r:id="rId10"/>
    <p:sldId id="287" r:id="rId11"/>
    <p:sldId id="288" r:id="rId12"/>
    <p:sldId id="300" r:id="rId13"/>
    <p:sldId id="289" r:id="rId14"/>
    <p:sldId id="291" r:id="rId15"/>
    <p:sldId id="290" r:id="rId16"/>
    <p:sldId id="292" r:id="rId17"/>
    <p:sldId id="293" r:id="rId18"/>
    <p:sldId id="295" r:id="rId19"/>
    <p:sldId id="296" r:id="rId20"/>
    <p:sldId id="297" r:id="rId21"/>
    <p:sldId id="298" r:id="rId22"/>
    <p:sldId id="29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702" autoAdjust="0"/>
  </p:normalViewPr>
  <p:slideViewPr>
    <p:cSldViewPr snapToGrid="0">
      <p:cViewPr varScale="1">
        <p:scale>
          <a:sx n="72" d="100"/>
          <a:sy n="72" d="100"/>
        </p:scale>
        <p:origin x="6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9BC099-7514-4FDB-A05C-4CEE417D2406}" type="datetimeFigureOut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E62A89-29A5-47A3-A8CB-84D63B7EF2B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077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31C2E-9195-4125-AC58-05E3B3F2E826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799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65201-F9A2-44DA-BC5E-FEBE9810A73A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454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B0AE1-2318-45CC-8F5D-A316BD3293CD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0331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31C2E-9195-4125-AC58-05E3B3F2E826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162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58D3-8E63-4806-B2DE-1FA53B7759A0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3537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FF403-5521-4ACC-90CF-1944F9B9B2CD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77180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0CC5-1B05-4A1A-B76C-6A19F1D04F66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9056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20F8-F3CE-428C-AADA-EE125F296DF8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300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4E11-010A-4333-A042-922AFB81CD3C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739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8C40C-80E5-45D8-BB35-95A6EF4B7FC7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50297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69B2A-7FA1-49D0-90FC-13AD0D5F50E9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6415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58D3-8E63-4806-B2DE-1FA53B7759A0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88183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A8A41-0A21-4FE6-8A61-597F70786E9F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67546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65201-F9A2-44DA-BC5E-FEBE9810A73A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8028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B0AE1-2318-45CC-8F5D-A316BD3293CD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4954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FF403-5521-4ACC-90CF-1944F9B9B2CD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8287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0CC5-1B05-4A1A-B76C-6A19F1D04F66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977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20F8-F3CE-428C-AADA-EE125F296DF8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089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44E11-010A-4333-A042-922AFB81CD3C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440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8C40C-80E5-45D8-BB35-95A6EF4B7FC7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1719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69B2A-7FA1-49D0-90FC-13AD0D5F50E9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2902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A8A41-0A21-4FE6-8A61-597F70786E9F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3590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6A9FE03-6256-4DA7-BDD8-F1CC208B5481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725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6A9FE03-6256-4DA7-BDD8-F1CC208B5481}" type="datetime1">
              <a:rPr lang="zh-TW" altLang="en-US" smtClean="0"/>
              <a:t>2017/9/12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2B1ED-9FB2-4D90-8C91-B74FDFE094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9078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0F88A4-49F4-461E-B765-BF3995F38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612" y="1492737"/>
            <a:ext cx="10782300" cy="1356621"/>
          </a:xfrm>
        </p:spPr>
        <p:txBody>
          <a:bodyPr/>
          <a:lstStyle/>
          <a:p>
            <a:r>
              <a:rPr lang="zh-TW" altLang="en-US" sz="4800" dirty="0">
                <a:latin typeface="Adobe 宋体 Std L" panose="02020300000000000000" pitchFamily="18" charset="-128"/>
                <a:ea typeface="Adobe 宋体 Std L" panose="02020300000000000000" pitchFamily="18" charset="-128"/>
              </a:rPr>
              <a:t>婕媚兒  前端比對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B102317-37E4-4C67-963D-067EE8CF6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579562"/>
          </a:xfrm>
        </p:spPr>
        <p:txBody>
          <a:bodyPr>
            <a:normAutofit/>
          </a:bodyPr>
          <a:lstStyle/>
          <a:p>
            <a:pPr marL="457200" indent="-457200" algn="l">
              <a:buFont typeface="+mj-lt"/>
              <a:buAutoNum type="arabicPeriod"/>
            </a:pPr>
            <a:endParaRPr lang="en-US" altLang="zh-TW" sz="14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EA72EB9-ADF4-4050-8677-976D98318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宋体 Std L" panose="02020300000000000000" pitchFamily="18" charset="-128"/>
                <a:ea typeface="Adobe 宋体 Std L" panose="02020300000000000000" pitchFamily="18" charset="-128"/>
              </a:rPr>
              <a:t>1</a:t>
            </a:fld>
            <a:endParaRPr lang="zh-TW" altLang="en-US">
              <a:latin typeface="Adobe 宋体 Std L" panose="02020300000000000000" pitchFamily="18" charset="-128"/>
              <a:ea typeface="Adobe 宋体 Std L" panose="020203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9322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10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經典案例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內頁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970495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7" name="內容版面配置區 7">
            <a:extLst>
              <a:ext uri="{FF2B5EF4-FFF2-40B4-BE49-F238E27FC236}">
                <a16:creationId xmlns:a16="http://schemas.microsoft.com/office/drawing/2014/main" id="{53DB0466-F496-44A4-AFA6-E9217DB586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806" y="458896"/>
            <a:ext cx="2419943" cy="6262579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F512E3EE-5EFE-40EE-95BB-B98BB9C67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880" y="622852"/>
            <a:ext cx="3935894" cy="1560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763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11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實體課程長頁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2152362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036487F-0BF3-4C27-A02E-1BD4F13A4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365" y="0"/>
            <a:ext cx="9299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715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內容版面配置區 13">
            <a:extLst>
              <a:ext uri="{FF2B5EF4-FFF2-40B4-BE49-F238E27FC236}">
                <a16:creationId xmlns:a16="http://schemas.microsoft.com/office/drawing/2014/main" id="{1AEA9453-B839-4AEA-B1E1-930E4BB8C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193" y="458896"/>
            <a:ext cx="3699167" cy="6333762"/>
          </a:xfrm>
          <a:prstGeom prst="rect">
            <a:avLst/>
          </a:prstGeom>
        </p:spPr>
      </p:pic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12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線上課程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目錄頁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970495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340C126-2852-4C64-8066-8189E1FFFB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11"/>
          <a:stretch/>
        </p:blipFill>
        <p:spPr>
          <a:xfrm>
            <a:off x="365939" y="622852"/>
            <a:ext cx="5020448" cy="604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46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B99ADF3-DDFD-4D97-98B2-C90DABC18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28" y="622852"/>
            <a:ext cx="5300069" cy="6235148"/>
          </a:xfrm>
          <a:prstGeom prst="rect">
            <a:avLst/>
          </a:prstGeom>
        </p:spPr>
      </p:pic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13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線上課程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課程內頁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2191735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12" name="內容版面配置區 14">
            <a:extLst>
              <a:ext uri="{FF2B5EF4-FFF2-40B4-BE49-F238E27FC236}">
                <a16:creationId xmlns:a16="http://schemas.microsoft.com/office/drawing/2014/main" id="{B24975CB-7DD8-4FC4-8D1E-06C83E1DC6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12" y="463893"/>
            <a:ext cx="2971927" cy="639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45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14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線上課程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課程內頁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(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課程介紹、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Q&amp;A)  </a:t>
            </a:r>
            <a:endParaRPr lang="zh-TW" altLang="en-US" sz="1800" b="1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4047422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2DACDEE-A97A-4861-879B-0565BF43E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62" y="1252327"/>
            <a:ext cx="5900811" cy="4691274"/>
          </a:xfrm>
          <a:prstGeom prst="rect">
            <a:avLst/>
          </a:prstGeom>
        </p:spPr>
      </p:pic>
      <p:pic>
        <p:nvPicPr>
          <p:cNvPr id="12" name="內容版面配置區 13">
            <a:extLst>
              <a:ext uri="{FF2B5EF4-FFF2-40B4-BE49-F238E27FC236}">
                <a16:creationId xmlns:a16="http://schemas.microsoft.com/office/drawing/2014/main" id="{D5F514F4-620B-47D9-8982-C8177CE2C9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078" y="126272"/>
            <a:ext cx="3065395" cy="659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658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15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產品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目錄頁 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 </a:t>
            </a:r>
            <a:endParaRPr lang="zh-TW" altLang="en-US" sz="1800" b="1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476501" y="113020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F072249-F169-47BB-A9B9-85785F7AA5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74"/>
          <a:stretch/>
        </p:blipFill>
        <p:spPr>
          <a:xfrm>
            <a:off x="543281" y="535400"/>
            <a:ext cx="5217771" cy="6125127"/>
          </a:xfrm>
          <a:prstGeom prst="rect">
            <a:avLst/>
          </a:prstGeom>
        </p:spPr>
      </p:pic>
      <p:pic>
        <p:nvPicPr>
          <p:cNvPr id="11" name="內容版面配置區 14">
            <a:extLst>
              <a:ext uri="{FF2B5EF4-FFF2-40B4-BE49-F238E27FC236}">
                <a16:creationId xmlns:a16="http://schemas.microsoft.com/office/drawing/2014/main" id="{F1FD5778-C7F5-4F0B-B118-04E01C034C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135" y="445379"/>
            <a:ext cx="4327280" cy="630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28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16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產品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內頁 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 </a:t>
            </a:r>
            <a:endParaRPr lang="zh-TW" altLang="en-US" sz="1800" b="1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476501" y="113020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D589088-4C09-4ECF-BCDE-9C67B01567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20"/>
          <a:stretch/>
        </p:blipFill>
        <p:spPr>
          <a:xfrm>
            <a:off x="212862" y="596348"/>
            <a:ext cx="6043047" cy="6064183"/>
          </a:xfrm>
          <a:prstGeom prst="rect">
            <a:avLst/>
          </a:prstGeom>
        </p:spPr>
      </p:pic>
      <p:pic>
        <p:nvPicPr>
          <p:cNvPr id="13" name="內容版面配置區 13">
            <a:extLst>
              <a:ext uri="{FF2B5EF4-FFF2-40B4-BE49-F238E27FC236}">
                <a16:creationId xmlns:a16="http://schemas.microsoft.com/office/drawing/2014/main" id="{F515F3F6-92FC-4CE3-AFF7-291E007DA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3002" y="545467"/>
            <a:ext cx="3455546" cy="616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88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17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會員註冊頁 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 </a:t>
            </a:r>
            <a:endParaRPr lang="zh-TW" altLang="en-US" sz="1800" b="1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476501" y="113020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1745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18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會員登入頁 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 </a:t>
            </a:r>
            <a:endParaRPr lang="zh-TW" altLang="en-US" sz="1800" b="1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476501" y="113020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10560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19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訂單確認頁  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 </a:t>
            </a:r>
            <a:endParaRPr lang="zh-TW" altLang="en-US" sz="1800" b="1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476501" y="113020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7319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標題 1">
            <a:extLst>
              <a:ext uri="{FF2B5EF4-FFF2-40B4-BE49-F238E27FC236}">
                <a16:creationId xmlns:a16="http://schemas.microsoft.com/office/drawing/2014/main" id="{B3B3E185-57F8-403A-89DE-AC1A8257B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7684"/>
            <a:ext cx="10772775" cy="660536"/>
          </a:xfrm>
        </p:spPr>
        <p:txBody>
          <a:bodyPr>
            <a:normAutofit/>
          </a:bodyPr>
          <a:lstStyle/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網站架構</a:t>
            </a:r>
          </a:p>
        </p:txBody>
      </p:sp>
      <p:sp>
        <p:nvSpPr>
          <p:cNvPr id="34" name="內容版面配置區 3">
            <a:extLst>
              <a:ext uri="{FF2B5EF4-FFF2-40B4-BE49-F238E27FC236}">
                <a16:creationId xmlns:a16="http://schemas.microsoft.com/office/drawing/2014/main" id="{6CF53567-A323-4ED5-9EE5-88C4DC562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606" y="1362324"/>
            <a:ext cx="9784080" cy="4684542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1</a:t>
            </a:r>
            <a:r>
              <a:rPr lang="zh-TW" altLang="en-US" sz="1400" dirty="0"/>
              <a:t>、 首頁* </a:t>
            </a:r>
            <a:br>
              <a:rPr lang="zh-TW" altLang="en-US" sz="1400" dirty="0"/>
            </a:br>
            <a:r>
              <a:rPr lang="en-US" altLang="zh-TW" sz="1400" dirty="0"/>
              <a:t>2</a:t>
            </a:r>
            <a:r>
              <a:rPr lang="zh-TW" altLang="en-US" sz="1400" dirty="0"/>
              <a:t>、 品牌</a:t>
            </a:r>
            <a:r>
              <a:rPr lang="en-US" altLang="zh-TW" sz="1400" dirty="0"/>
              <a:t>_</a:t>
            </a:r>
            <a:r>
              <a:rPr lang="zh-TW" altLang="en-US" sz="1400" dirty="0"/>
              <a:t>關於我們 </a:t>
            </a:r>
            <a:br>
              <a:rPr lang="zh-TW" altLang="en-US" sz="1400" dirty="0"/>
            </a:br>
            <a:r>
              <a:rPr lang="en-US" altLang="zh-TW" sz="1400" dirty="0"/>
              <a:t>3</a:t>
            </a:r>
            <a:r>
              <a:rPr lang="zh-TW" altLang="en-US" sz="1400" dirty="0"/>
              <a:t>、 品牌</a:t>
            </a:r>
            <a:r>
              <a:rPr lang="en-US" altLang="zh-TW" sz="1400" dirty="0"/>
              <a:t>_</a:t>
            </a:r>
            <a:r>
              <a:rPr lang="zh-TW" altLang="en-US" sz="1400" dirty="0"/>
              <a:t>師資團隊 </a:t>
            </a:r>
            <a:br>
              <a:rPr lang="zh-TW" altLang="en-US" sz="1400" dirty="0"/>
            </a:br>
            <a:r>
              <a:rPr lang="en-US" altLang="zh-TW" sz="1400" dirty="0"/>
              <a:t>4</a:t>
            </a:r>
            <a:r>
              <a:rPr lang="zh-TW" altLang="en-US" sz="1400" dirty="0"/>
              <a:t>、 品牌</a:t>
            </a:r>
            <a:r>
              <a:rPr lang="en-US" altLang="zh-TW" sz="1400" dirty="0"/>
              <a:t>_</a:t>
            </a:r>
            <a:r>
              <a:rPr lang="zh-TW" altLang="en-US" sz="1400" dirty="0"/>
              <a:t>價目表 </a:t>
            </a:r>
            <a:br>
              <a:rPr lang="zh-TW" altLang="en-US" sz="1400" dirty="0"/>
            </a:br>
            <a:r>
              <a:rPr lang="en-US" altLang="zh-TW" sz="1400" dirty="0"/>
              <a:t>5</a:t>
            </a:r>
            <a:r>
              <a:rPr lang="zh-TW" altLang="en-US" sz="1400" dirty="0"/>
              <a:t>、 最新消息</a:t>
            </a:r>
            <a:r>
              <a:rPr lang="en-US" altLang="zh-TW" sz="1400" dirty="0"/>
              <a:t>_</a:t>
            </a:r>
            <a:r>
              <a:rPr lang="zh-TW" altLang="en-US" sz="1400" dirty="0"/>
              <a:t>目錄頁 </a:t>
            </a:r>
            <a:br>
              <a:rPr lang="zh-TW" altLang="en-US" sz="1400" dirty="0"/>
            </a:br>
            <a:r>
              <a:rPr lang="en-US" altLang="zh-TW" sz="1400" dirty="0"/>
              <a:t>6</a:t>
            </a:r>
            <a:r>
              <a:rPr lang="zh-TW" altLang="en-US" sz="1400" dirty="0"/>
              <a:t>、 最新消息</a:t>
            </a:r>
            <a:r>
              <a:rPr lang="en-US" altLang="zh-TW" sz="1400" dirty="0"/>
              <a:t>_</a:t>
            </a:r>
            <a:r>
              <a:rPr lang="zh-TW" altLang="en-US" sz="1400" dirty="0"/>
              <a:t>內頁 </a:t>
            </a:r>
            <a:br>
              <a:rPr lang="zh-TW" altLang="en-US" sz="1400" dirty="0"/>
            </a:br>
            <a:r>
              <a:rPr lang="en-US" altLang="zh-TW" sz="1400" dirty="0"/>
              <a:t>7</a:t>
            </a:r>
            <a:r>
              <a:rPr lang="zh-TW" altLang="en-US" sz="1400" dirty="0"/>
              <a:t>、 經典案例</a:t>
            </a:r>
            <a:r>
              <a:rPr lang="en-US" altLang="zh-TW" sz="1400" dirty="0"/>
              <a:t>_</a:t>
            </a:r>
            <a:r>
              <a:rPr lang="zh-TW" altLang="en-US" sz="1400" dirty="0"/>
              <a:t>目錄頁 </a:t>
            </a:r>
            <a:br>
              <a:rPr lang="zh-TW" altLang="en-US" sz="1400" dirty="0"/>
            </a:br>
            <a:r>
              <a:rPr lang="en-US" altLang="zh-TW" sz="1400" dirty="0"/>
              <a:t>8</a:t>
            </a:r>
            <a:r>
              <a:rPr lang="zh-TW" altLang="en-US" sz="1400" dirty="0"/>
              <a:t>、 經典案例</a:t>
            </a:r>
            <a:r>
              <a:rPr lang="en-US" altLang="zh-TW" sz="1400" dirty="0"/>
              <a:t>_</a:t>
            </a:r>
            <a:r>
              <a:rPr lang="zh-TW" altLang="en-US" sz="1400" dirty="0"/>
              <a:t>內頁 </a:t>
            </a:r>
            <a:br>
              <a:rPr lang="zh-TW" altLang="en-US" sz="1400" dirty="0"/>
            </a:br>
            <a:r>
              <a:rPr lang="en-US" altLang="zh-TW" sz="1400" dirty="0"/>
              <a:t>9</a:t>
            </a:r>
            <a:r>
              <a:rPr lang="zh-TW" altLang="en-US" sz="1400" dirty="0"/>
              <a:t>、 線上課程</a:t>
            </a:r>
            <a:r>
              <a:rPr lang="en-US" altLang="zh-TW" sz="1400" dirty="0"/>
              <a:t>_</a:t>
            </a:r>
            <a:r>
              <a:rPr lang="zh-TW" altLang="en-US" sz="1400" dirty="0"/>
              <a:t>目錄頁 </a:t>
            </a:r>
            <a:br>
              <a:rPr lang="zh-TW" altLang="en-US" sz="1400" dirty="0"/>
            </a:br>
            <a:r>
              <a:rPr lang="en-US" altLang="zh-TW" sz="1400" dirty="0"/>
              <a:t>10</a:t>
            </a:r>
            <a:r>
              <a:rPr lang="zh-TW" altLang="en-US" sz="1400" dirty="0"/>
              <a:t>、線上課程</a:t>
            </a:r>
            <a:r>
              <a:rPr lang="en-US" altLang="zh-TW" sz="1400" dirty="0"/>
              <a:t>_</a:t>
            </a:r>
            <a:r>
              <a:rPr lang="zh-TW" altLang="en-US" sz="1400" dirty="0"/>
              <a:t>內頁</a:t>
            </a:r>
            <a:r>
              <a:rPr lang="en-US" altLang="zh-TW" sz="1400" dirty="0"/>
              <a:t>(</a:t>
            </a:r>
            <a:r>
              <a:rPr lang="zh-TW" altLang="en-US" sz="1400" dirty="0"/>
              <a:t>課程介紹、</a:t>
            </a:r>
            <a:r>
              <a:rPr lang="en-US" altLang="zh-TW" sz="1400" dirty="0"/>
              <a:t>Q&amp;A) </a:t>
            </a:r>
            <a:br>
              <a:rPr lang="en-US" altLang="zh-TW" sz="1400" dirty="0"/>
            </a:br>
            <a:r>
              <a:rPr lang="en-US" altLang="zh-TW" sz="1400" dirty="0"/>
              <a:t>11</a:t>
            </a:r>
            <a:r>
              <a:rPr lang="zh-TW" altLang="en-US" sz="1400" dirty="0"/>
              <a:t>、線上課程</a:t>
            </a:r>
            <a:r>
              <a:rPr lang="en-US" altLang="zh-TW" sz="1400" dirty="0"/>
              <a:t>_</a:t>
            </a:r>
            <a:r>
              <a:rPr lang="zh-TW" altLang="en-US" sz="1400" dirty="0"/>
              <a:t>內頁</a:t>
            </a:r>
            <a:r>
              <a:rPr lang="en-US" altLang="zh-TW" sz="1400" dirty="0"/>
              <a:t>(</a:t>
            </a:r>
            <a:r>
              <a:rPr lang="zh-TW" altLang="en-US" sz="1400" dirty="0"/>
              <a:t>產品</a:t>
            </a:r>
            <a:r>
              <a:rPr lang="en-US" altLang="zh-TW" sz="1400" dirty="0"/>
              <a:t>) </a:t>
            </a:r>
            <a:br>
              <a:rPr lang="en-US" altLang="zh-TW" sz="1400" dirty="0"/>
            </a:br>
            <a:r>
              <a:rPr lang="en-US" altLang="zh-TW" sz="1400" dirty="0"/>
              <a:t>12</a:t>
            </a:r>
            <a:r>
              <a:rPr lang="zh-TW" altLang="en-US" sz="1400" dirty="0"/>
              <a:t>、產品</a:t>
            </a:r>
            <a:r>
              <a:rPr lang="en-US" altLang="zh-TW" sz="1400" dirty="0"/>
              <a:t>_</a:t>
            </a:r>
            <a:r>
              <a:rPr lang="zh-TW" altLang="en-US" sz="1400" dirty="0"/>
              <a:t>目錄頁 </a:t>
            </a:r>
            <a:br>
              <a:rPr lang="zh-TW" altLang="en-US" sz="1400" dirty="0"/>
            </a:br>
            <a:r>
              <a:rPr lang="en-US" altLang="zh-TW" sz="1400" dirty="0"/>
              <a:t>13</a:t>
            </a:r>
            <a:r>
              <a:rPr lang="zh-TW" altLang="en-US" sz="1400" dirty="0"/>
              <a:t>、產品</a:t>
            </a:r>
            <a:r>
              <a:rPr lang="en-US" altLang="zh-TW" sz="1400" dirty="0"/>
              <a:t>_</a:t>
            </a:r>
            <a:r>
              <a:rPr lang="zh-TW" altLang="en-US" sz="1400" dirty="0"/>
              <a:t>內頁 </a:t>
            </a:r>
            <a:br>
              <a:rPr lang="zh-TW" altLang="en-US" sz="1400" dirty="0"/>
            </a:br>
            <a:r>
              <a:rPr lang="en-US" altLang="zh-TW" sz="1400" dirty="0"/>
              <a:t>14</a:t>
            </a:r>
            <a:r>
              <a:rPr lang="zh-TW" altLang="en-US" sz="1400" dirty="0"/>
              <a:t>、會員註冊</a:t>
            </a:r>
            <a:r>
              <a:rPr lang="en-US" altLang="zh-TW" sz="1400" dirty="0"/>
              <a:t>) </a:t>
            </a:r>
            <a:br>
              <a:rPr lang="en-US" altLang="zh-TW" sz="1400" dirty="0"/>
            </a:br>
            <a:r>
              <a:rPr lang="en-US" altLang="zh-TW" sz="1400" dirty="0"/>
              <a:t>15</a:t>
            </a:r>
            <a:r>
              <a:rPr lang="zh-TW" altLang="en-US" sz="1400" dirty="0"/>
              <a:t>、會員登入 </a:t>
            </a:r>
            <a:br>
              <a:rPr lang="zh-TW" altLang="en-US" sz="1400" dirty="0"/>
            </a:br>
            <a:r>
              <a:rPr lang="en-US" altLang="zh-TW" sz="1400" dirty="0"/>
              <a:t>16</a:t>
            </a:r>
            <a:r>
              <a:rPr lang="zh-TW" altLang="en-US" sz="1400" dirty="0"/>
              <a:t>、訂單確認頁 </a:t>
            </a:r>
            <a:br>
              <a:rPr lang="zh-TW" altLang="en-US" sz="1400" dirty="0"/>
            </a:br>
            <a:r>
              <a:rPr lang="en-US" altLang="zh-TW" sz="1400" dirty="0"/>
              <a:t>17</a:t>
            </a:r>
            <a:r>
              <a:rPr lang="zh-TW" altLang="en-US" sz="1400" dirty="0"/>
              <a:t>、會員專區</a:t>
            </a:r>
            <a:r>
              <a:rPr lang="en-US" altLang="zh-TW" sz="1400" dirty="0"/>
              <a:t>_</a:t>
            </a:r>
            <a:r>
              <a:rPr lang="zh-TW" altLang="en-US" sz="1400" dirty="0"/>
              <a:t>個人資料 </a:t>
            </a:r>
            <a:br>
              <a:rPr lang="zh-TW" altLang="en-US" sz="1400" dirty="0"/>
            </a:br>
            <a:r>
              <a:rPr lang="en-US" altLang="zh-TW" sz="1400" dirty="0"/>
              <a:t>18</a:t>
            </a:r>
            <a:r>
              <a:rPr lang="zh-TW" altLang="en-US" sz="1400" dirty="0"/>
              <a:t>、會員專區</a:t>
            </a:r>
            <a:r>
              <a:rPr lang="en-US" altLang="zh-TW" sz="1400" dirty="0"/>
              <a:t>_</a:t>
            </a:r>
            <a:r>
              <a:rPr lang="zh-TW" altLang="en-US" sz="1400" dirty="0"/>
              <a:t>訂單管理 </a:t>
            </a:r>
            <a:br>
              <a:rPr lang="zh-TW" altLang="en-US" sz="1400" dirty="0"/>
            </a:br>
            <a:r>
              <a:rPr lang="en-US" altLang="zh-TW" sz="1400" dirty="0"/>
              <a:t>19</a:t>
            </a:r>
            <a:r>
              <a:rPr lang="zh-TW" altLang="en-US" sz="1400" dirty="0"/>
              <a:t>、實體課程長頁*</a:t>
            </a:r>
          </a:p>
        </p:txBody>
      </p:sp>
    </p:spTree>
    <p:extLst>
      <p:ext uri="{BB962C8B-B14F-4D97-AF65-F5344CB8AC3E}">
        <p14:creationId xmlns:p14="http://schemas.microsoft.com/office/powerpoint/2010/main" val="2672594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20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會員專區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個人資料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2152362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8240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21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會員專區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訂單管理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2152362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8502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內容版面配置區 19">
            <a:extLst>
              <a:ext uri="{FF2B5EF4-FFF2-40B4-BE49-F238E27FC236}">
                <a16:creationId xmlns:a16="http://schemas.microsoft.com/office/drawing/2014/main" id="{FCBC9B9F-9FC1-489F-8B47-2E46C6939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218" y="622852"/>
            <a:ext cx="4205788" cy="12537663"/>
          </a:xfrm>
          <a:prstGeom prst="rect">
            <a:avLst/>
          </a:prstGeom>
        </p:spPr>
      </p:pic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3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首頁 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– 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主視覺 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8235687-6023-4C7E-8A84-EB4C744BB18E}"/>
              </a:ext>
            </a:extLst>
          </p:cNvPr>
          <p:cNvSpPr/>
          <p:nvPr/>
        </p:nvSpPr>
        <p:spPr>
          <a:xfrm>
            <a:off x="6376736" y="1963983"/>
            <a:ext cx="1973179" cy="402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endParaRPr lang="zh-TW" altLang="en-US" dirty="0"/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466ED173-D935-4715-8216-8E24420D4F35}"/>
              </a:ext>
            </a:extLst>
          </p:cNvPr>
          <p:cNvSpPr/>
          <p:nvPr/>
        </p:nvSpPr>
        <p:spPr>
          <a:xfrm>
            <a:off x="1852591" y="123251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F9FAE58-31CD-43EF-B71B-95F4F0D73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316" y="751679"/>
            <a:ext cx="4192536" cy="1161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33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4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品牌 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– 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關於我們 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970495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14" name="內容版面配置區 13">
            <a:extLst>
              <a:ext uri="{FF2B5EF4-FFF2-40B4-BE49-F238E27FC236}">
                <a16:creationId xmlns:a16="http://schemas.microsoft.com/office/drawing/2014/main" id="{5D0FEA09-6B64-4255-85D1-A5509D733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644" y="458896"/>
            <a:ext cx="4200938" cy="68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820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5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品牌 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– 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師資團隊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970495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92565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6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品牌 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– 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價目表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970495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5" name="內容版面配置區 5">
            <a:extLst>
              <a:ext uri="{FF2B5EF4-FFF2-40B4-BE49-F238E27FC236}">
                <a16:creationId xmlns:a16="http://schemas.microsoft.com/office/drawing/2014/main" id="{F6C42F61-4A54-4CE9-B9E5-B8C4A6626A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238" y="458896"/>
            <a:ext cx="4452689" cy="689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23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7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最新消息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目錄頁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970495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6" name="內容版面配置區 6">
            <a:extLst>
              <a:ext uri="{FF2B5EF4-FFF2-40B4-BE49-F238E27FC236}">
                <a16:creationId xmlns:a16="http://schemas.microsoft.com/office/drawing/2014/main" id="{F21E6371-8D2C-4A86-A0ED-A1C30CB70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751" y="458896"/>
            <a:ext cx="5349661" cy="598842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4A95877C-D31E-4F7E-9ABC-0BDD73574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8"/>
          <a:stretch/>
        </p:blipFill>
        <p:spPr>
          <a:xfrm>
            <a:off x="754122" y="622852"/>
            <a:ext cx="5194695" cy="582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359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內容版面配置區 9">
            <a:extLst>
              <a:ext uri="{FF2B5EF4-FFF2-40B4-BE49-F238E27FC236}">
                <a16:creationId xmlns:a16="http://schemas.microsoft.com/office/drawing/2014/main" id="{0B6C4B0F-8602-4F72-8782-EC60A42BE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751" y="458896"/>
            <a:ext cx="5349661" cy="5988169"/>
          </a:xfrm>
          <a:prstGeom prst="rect">
            <a:avLst/>
          </a:prstGeom>
        </p:spPr>
      </p:pic>
      <p:pic>
        <p:nvPicPr>
          <p:cNvPr id="7" name="內容版面配置區 12">
            <a:extLst>
              <a:ext uri="{FF2B5EF4-FFF2-40B4-BE49-F238E27FC236}">
                <a16:creationId xmlns:a16="http://schemas.microsoft.com/office/drawing/2014/main" id="{46435625-DBD4-420A-B37D-2D5C78C43E0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88251" y="622852"/>
            <a:ext cx="5126435" cy="5824472"/>
          </a:xfrm>
          <a:prstGeom prst="rect">
            <a:avLst/>
          </a:prstGeom>
        </p:spPr>
      </p:pic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8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最新消息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內頁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970495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7854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2DBB71F5-286A-48C2-8C4E-CF728756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B1ED-9FB2-4D90-8C91-B74FDFE09428}" type="slidenum"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9</a:t>
            </a:fld>
            <a:endParaRPr lang="zh-TW" altLang="en-US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3F101AB-9442-45E6-BC49-E39C1C203879}"/>
              </a:ext>
            </a:extLst>
          </p:cNvPr>
          <p:cNvSpPr txBox="1">
            <a:spLocks/>
          </p:cNvSpPr>
          <p:nvPr/>
        </p:nvSpPr>
        <p:spPr>
          <a:xfrm>
            <a:off x="0" y="-37684"/>
            <a:ext cx="10772775" cy="66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經典案例</a:t>
            </a:r>
            <a:r>
              <a:rPr lang="en-US" altLang="zh-TW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_</a:t>
            </a:r>
            <a:r>
              <a:rPr lang="zh-TW" altLang="en-US" sz="1800" b="1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目錄頁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A2DC98A-072B-4F6B-83FF-747019F5627F}"/>
              </a:ext>
            </a:extLst>
          </p:cNvPr>
          <p:cNvSpPr/>
          <p:nvPr/>
        </p:nvSpPr>
        <p:spPr>
          <a:xfrm>
            <a:off x="1970495" y="126272"/>
            <a:ext cx="1323862" cy="3326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0825</a:t>
            </a:r>
            <a:r>
              <a:rPr lang="zh-TW" altLang="en-US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 </a:t>
            </a:r>
            <a:r>
              <a:rPr lang="en-US" altLang="zh-TW" sz="1200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Brief </a:t>
            </a:r>
            <a:endParaRPr lang="zh-TW" altLang="en-US" sz="1200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8" name="內容版面配置區 13">
            <a:extLst>
              <a:ext uri="{FF2B5EF4-FFF2-40B4-BE49-F238E27FC236}">
                <a16:creationId xmlns:a16="http://schemas.microsoft.com/office/drawing/2014/main" id="{0318EA8D-B5B9-43ED-8971-FF03FB6A2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32" y="1078376"/>
            <a:ext cx="5274298" cy="4749208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6799DDAC-43C5-44DC-A1F5-046BC5166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83" y="1369923"/>
            <a:ext cx="5320075" cy="431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9996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TM02900720[[fn=要素]]</Template>
  <TotalTime>142</TotalTime>
  <Words>162</Words>
  <Application>Microsoft Office PowerPoint</Application>
  <PresentationFormat>寬螢幕</PresentationFormat>
  <Paragraphs>61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21</vt:i4>
      </vt:variant>
    </vt:vector>
  </HeadingPairs>
  <TitlesOfParts>
    <vt:vector size="30" baseType="lpstr">
      <vt:lpstr>Adobe 仿宋 Std R</vt:lpstr>
      <vt:lpstr>Adobe 宋体 Std L</vt:lpstr>
      <vt:lpstr>Adobe 繁黑體 Std B</vt:lpstr>
      <vt:lpstr>新細明體</vt:lpstr>
      <vt:lpstr>Calibri</vt:lpstr>
      <vt:lpstr>Calibri Light</vt:lpstr>
      <vt:lpstr>Wingdings 2</vt:lpstr>
      <vt:lpstr>HDOfficeLightV0</vt:lpstr>
      <vt:lpstr>1_HDOfficeLightV0</vt:lpstr>
      <vt:lpstr>婕媚兒  前端比對</vt:lpstr>
      <vt:lpstr>網站架構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hsuan bill</dc:creator>
  <cp:lastModifiedBy>user</cp:lastModifiedBy>
  <cp:revision>71</cp:revision>
  <dcterms:created xsi:type="dcterms:W3CDTF">2017-08-18T05:22:55Z</dcterms:created>
  <dcterms:modified xsi:type="dcterms:W3CDTF">2017-09-12T01:02:25Z</dcterms:modified>
</cp:coreProperties>
</file>

<file path=docProps/thumbnail.jpeg>
</file>